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lear Sans Regula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4" autoAdjust="0"/>
    <p:restoredTop sz="95245" autoAdjust="0"/>
  </p:normalViewPr>
  <p:slideViewPr>
    <p:cSldViewPr>
      <p:cViewPr>
        <p:scale>
          <a:sx n="60" d="100"/>
          <a:sy n="60" d="100"/>
        </p:scale>
        <p:origin x="498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4000" dirty="0"/>
              <a:t>Top 5</a:t>
            </a:r>
            <a:r>
              <a:rPr lang="en-US" sz="4000" baseline="0" dirty="0"/>
              <a:t> </a:t>
            </a:r>
            <a:r>
              <a:rPr lang="en-US" sz="4000" dirty="0"/>
              <a:t>Categories by total scores</a:t>
            </a:r>
          </a:p>
        </c:rich>
      </c:tx>
      <c:layout>
        <c:manualLayout>
          <c:xMode val="edge"/>
          <c:yMode val="edge"/>
          <c:x val="0.47004346718371581"/>
          <c:y val="5.34057995053772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'top 5 categories'!$B$1</c:f>
              <c:strCache>
                <c:ptCount val="1"/>
                <c:pt idx="0">
                  <c:v>total scores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'top 5 categories'!$A$2:$A$6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categories'!$B$2:$B$6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51-44F4-B25F-EB541DD2E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98818655"/>
        <c:axId val="1998821567"/>
      </c:barChart>
      <c:catAx>
        <c:axId val="1998818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21567"/>
        <c:crosses val="autoZero"/>
        <c:auto val="1"/>
        <c:lblAlgn val="ctr"/>
        <c:lblOffset val="100"/>
        <c:noMultiLvlLbl val="0"/>
      </c:catAx>
      <c:valAx>
        <c:axId val="199882156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8818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3591175" y="-53337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219200" y="525701"/>
            <a:ext cx="13475800" cy="28469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 Analysis of content Data for 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1547" y="838616"/>
            <a:ext cx="8673443" cy="3985466"/>
            <a:chOff x="1733274" y="-3262246"/>
            <a:chExt cx="11564592" cy="5313954"/>
          </a:xfrm>
        </p:grpSpPr>
        <p:sp>
          <p:nvSpPr>
            <p:cNvPr id="3" name="TextBox 3"/>
            <p:cNvSpPr txBox="1"/>
            <p:nvPr/>
          </p:nvSpPr>
          <p:spPr>
            <a:xfrm>
              <a:off x="1733275" y="-3262246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33274" y="-718281"/>
              <a:ext cx="9814473" cy="27699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8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-124667" y="-16383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955111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752600" y="-453379"/>
            <a:ext cx="9254884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  <a:p>
            <a:pPr marL="571500" indent="-571500">
              <a:lnSpc>
                <a:spcPts val="9600"/>
              </a:lnSpc>
              <a:buFontTx/>
              <a:buChar char="-"/>
            </a:pPr>
            <a:r>
              <a:rPr lang="en-US" sz="4000" spc="-80" dirty="0"/>
              <a:t>Over 100,000 contents daily</a:t>
            </a:r>
          </a:p>
          <a:p>
            <a:pPr marL="571500" indent="-571500">
              <a:lnSpc>
                <a:spcPts val="9600"/>
              </a:lnSpc>
              <a:buFontTx/>
              <a:buChar char="-"/>
            </a:pPr>
            <a:r>
              <a:rPr lang="en-US" sz="4000" dirty="0"/>
              <a:t>over 500 million active users each month</a:t>
            </a:r>
          </a:p>
          <a:p>
            <a:pPr>
              <a:lnSpc>
                <a:spcPts val="9600"/>
              </a:lnSpc>
            </a:pPr>
            <a:r>
              <a:rPr lang="en-US" sz="4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- </a:t>
            </a:r>
            <a:r>
              <a:rPr lang="en-US" sz="4000" spc="-80" dirty="0"/>
              <a:t>The need for a </a:t>
            </a:r>
            <a:r>
              <a:rPr lang="en-US" sz="4000" dirty="0"/>
              <a:t>successful IPO </a:t>
            </a:r>
            <a:endParaRPr lang="en-US" sz="4000" spc="-80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789949" y="1723110"/>
            <a:ext cx="8077078" cy="6750004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Andrew Fleming (Chief Technical Architect), </a:t>
            </a:r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Marcus </a:t>
            </a:r>
            <a:r>
              <a:rPr lang="en-US" sz="4000" dirty="0" err="1"/>
              <a:t>Rompton</a:t>
            </a:r>
            <a:r>
              <a:rPr lang="en-US" sz="4000" dirty="0"/>
              <a:t> (Senior Principal) </a:t>
            </a:r>
          </a:p>
          <a:p>
            <a:endParaRPr lang="en-US" sz="4000" dirty="0"/>
          </a:p>
          <a:p>
            <a:endParaRPr lang="en-US" sz="4000" dirty="0"/>
          </a:p>
          <a:p>
            <a:endParaRPr lang="en-US" sz="4000" dirty="0"/>
          </a:p>
          <a:p>
            <a:r>
              <a:rPr lang="en-US" sz="4000" dirty="0"/>
              <a:t>Sunday Olapade (Data Analyst)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202234" y="1618665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952470" y="1527771"/>
            <a:ext cx="1991585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472168" y="3821582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085083" y="3807711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358154" y="6536175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0725356" y="6541996"/>
            <a:ext cx="2414448" cy="3248075"/>
            <a:chOff x="73038" y="-3298504"/>
            <a:chExt cx="7221440" cy="9714760"/>
          </a:xfrm>
        </p:grpSpPr>
        <p:sp>
          <p:nvSpPr>
            <p:cNvPr id="29" name="Freeform 29"/>
            <p:cNvSpPr/>
            <p:nvPr/>
          </p:nvSpPr>
          <p:spPr>
            <a:xfrm>
              <a:off x="752320" y="-3298504"/>
              <a:ext cx="6542158" cy="6244243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-671135" y="0"/>
            <a:ext cx="1187336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0" y="1027892"/>
            <a:ext cx="5757586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4554200" y="1028700"/>
            <a:ext cx="275616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154225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 </a:t>
            </a:r>
            <a:r>
              <a:rPr lang="en-US" sz="6600" spc="-640" dirty="0"/>
              <a:t>Cleaning of sample data sets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329615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 </a:t>
            </a:r>
            <a:r>
              <a:rPr lang="en-US" sz="6600" dirty="0"/>
              <a:t>Merging of sample data set tables</a:t>
            </a:r>
            <a:r>
              <a:rPr lang="en-US" sz="6600" spc="-640" dirty="0">
                <a:solidFill>
                  <a:srgbClr val="FFFFFF"/>
                </a:solidFill>
                <a:latin typeface="Clear Sans Regular Bold"/>
              </a:rPr>
              <a:t>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7366692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5 </a:t>
            </a:r>
            <a:r>
              <a:rPr lang="en-US" sz="6600" spc="-640" dirty="0"/>
              <a:t>Data understanding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8570120" cy="950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 </a:t>
            </a:r>
            <a:r>
              <a:rPr lang="en-US" sz="6600" spc="-640" dirty="0"/>
              <a:t>Data Modelling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1662650" cy="932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 </a:t>
            </a:r>
            <a:r>
              <a:rPr lang="en-US" sz="6600" dirty="0"/>
              <a:t>Analysis of sample data sets </a:t>
            </a:r>
            <a:endParaRPr lang="en-US" sz="6600" spc="-640" dirty="0">
              <a:solidFill>
                <a:srgbClr val="FFFFFF"/>
              </a:solidFill>
              <a:latin typeface="Clear Sans Regula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11468100" cy="6899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  <a:p>
            <a:pPr>
              <a:lnSpc>
                <a:spcPts val="9600"/>
              </a:lnSpc>
            </a:pPr>
            <a:r>
              <a:rPr lang="en-US" sz="4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top 5 categories are</a:t>
            </a:r>
          </a:p>
          <a:p>
            <a:pPr>
              <a:lnSpc>
                <a:spcPts val="50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1. Animals</a:t>
            </a:r>
          </a:p>
          <a:p>
            <a:pPr>
              <a:lnSpc>
                <a:spcPts val="50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2. Science</a:t>
            </a:r>
          </a:p>
          <a:p>
            <a:pPr>
              <a:lnSpc>
                <a:spcPts val="50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3. Healthy living</a:t>
            </a:r>
          </a:p>
          <a:p>
            <a:pPr>
              <a:lnSpc>
                <a:spcPts val="50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4. Technology</a:t>
            </a:r>
          </a:p>
          <a:p>
            <a:pPr>
              <a:lnSpc>
                <a:spcPts val="5000"/>
              </a:lnSpc>
            </a:pPr>
            <a:r>
              <a:rPr lang="en-US" sz="24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5. Food</a:t>
            </a:r>
          </a:p>
          <a:p>
            <a:pPr>
              <a:lnSpc>
                <a:spcPts val="9600"/>
              </a:lnSpc>
            </a:pPr>
            <a:endParaRPr lang="en-US" sz="8000" spc="-80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4547579"/>
              </p:ext>
            </p:extLst>
          </p:nvPr>
        </p:nvGraphicFramePr>
        <p:xfrm>
          <a:off x="2969313" y="1211331"/>
          <a:ext cx="14275367" cy="6420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3859067" y="2005700"/>
            <a:ext cx="1280160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DM Sans"/>
              </a:rPr>
              <a:t>There are 16 unique categories in the data</a:t>
            </a:r>
          </a:p>
          <a:p>
            <a:endParaRPr lang="en-US" sz="4400" dirty="0">
              <a:solidFill>
                <a:srgbClr val="000000"/>
              </a:solidFill>
              <a:latin typeface="DM Sans"/>
            </a:endParaRPr>
          </a:p>
          <a:p>
            <a:r>
              <a:rPr lang="en-US" sz="4400" dirty="0">
                <a:solidFill>
                  <a:srgbClr val="000000"/>
                </a:solidFill>
                <a:latin typeface="DM Sans"/>
              </a:rPr>
              <a:t>Most popular Category is animals with reaction score of 74965 </a:t>
            </a:r>
          </a:p>
          <a:p>
            <a:endParaRPr lang="en-US" sz="4400" dirty="0">
              <a:solidFill>
                <a:srgbClr val="000000"/>
              </a:solidFill>
              <a:latin typeface="DM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DM Sans"/>
              </a:rPr>
              <a:t>the most popular category generated 1897 reactions.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400" dirty="0">
              <a:solidFill>
                <a:srgbClr val="000000"/>
              </a:solidFill>
              <a:latin typeface="DM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  <a:latin typeface="DM Sans"/>
              </a:rPr>
              <a:t>The month with the most posts was May, 2021 with 2,138 posts</a:t>
            </a:r>
            <a:endParaRPr lang="en-US" sz="4400" b="0" i="0" dirty="0">
              <a:solidFill>
                <a:srgbClr val="000000"/>
              </a:solidFill>
              <a:effectLst/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6591</TotalTime>
  <Words>184</Words>
  <Application>Microsoft Office PowerPoint</Application>
  <PresentationFormat>Custom</PresentationFormat>
  <Paragraphs>69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Graphik Regular</vt:lpstr>
      <vt:lpstr>DM Sans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HP</cp:lastModifiedBy>
  <cp:revision>17</cp:revision>
  <dcterms:created xsi:type="dcterms:W3CDTF">2006-08-16T00:00:00Z</dcterms:created>
  <dcterms:modified xsi:type="dcterms:W3CDTF">2024-05-20T10:56:52Z</dcterms:modified>
  <dc:identifier>DAEhDyfaYKE</dc:identifier>
</cp:coreProperties>
</file>